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627"/>
    <p:restoredTop sz="96301"/>
  </p:normalViewPr>
  <p:slideViewPr>
    <p:cSldViewPr snapToGrid="0">
      <p:cViewPr varScale="1">
        <p:scale>
          <a:sx n="127" d="100"/>
          <a:sy n="127" d="100"/>
        </p:scale>
        <p:origin x="2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458119"/>
            <a:ext cx="10515600" cy="1325563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5DB10-B1C2-511C-959C-710FA322E0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73481F-5FAD-0F79-3864-F62226B6EF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459969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96E9A-165D-A28F-560E-AB350A174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C01E4-12DE-126F-5337-E19661EAF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45D695-262F-D97B-DBA2-8BCC79F1D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23885"/>
            <a:ext cx="7772400" cy="441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17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9FCF4-6694-A5BE-B1EE-87F6FCA89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8B404-91CA-EC7E-DE8E-B291E33E9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4F617F-4009-CD7E-FD1C-37CDCD6CA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23885"/>
            <a:ext cx="7772400" cy="441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75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FC6E6-3E1A-10EC-C2B2-D05481106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C57B3-2C62-CD45-3B61-FC96E70ED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AA18FD-2EF6-47A2-F1E0-8C5481F0C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23885"/>
            <a:ext cx="7772400" cy="441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669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1DB94-D3F6-2C4E-5F1B-069D7449A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E327B-640E-7AD4-A545-8BF904CA4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C907CA-8805-C9E0-927B-5A8980CD2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23885"/>
            <a:ext cx="7772400" cy="441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925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511F9-D104-49EA-7BB3-88F62C1C7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28F934-A085-A76E-8592-5E4A045A6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53ABDC-6393-8A9A-4CD9-FE8ABBBF3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23885"/>
            <a:ext cx="7772400" cy="441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623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1E399-877B-96FC-A977-F50574462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32059-3823-ED97-991A-4DB64A637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CE36ED-E944-26AF-25B6-958712E43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23885"/>
            <a:ext cx="7772400" cy="441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70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8766F-D68D-76AC-9C50-922D0B7CD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2B068-34A2-F252-D3E8-93C0FE5D7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B4A15B-184A-D6DC-C6E1-45418CA97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23885"/>
            <a:ext cx="7772400" cy="441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983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5B040-96BE-2445-72E1-1E2B1B114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8A7C1-3A72-FDD5-FAC1-0708C9CF0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CAC9AD-9D9A-4DC0-FB9A-A81A82D9C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23885"/>
            <a:ext cx="7772400" cy="441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43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456BB-F4D3-268C-09DE-506560715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8DE87-0CE7-41F2-A06D-6B10AFEC9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5400BF-F8F8-F88A-322D-49686A0FC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23885"/>
            <a:ext cx="7772400" cy="441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534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38D89-17DB-2516-55A7-C9CA0BD01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C750C-71AF-9042-3F30-1D547C2FF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B9C20-4AE4-9FAA-3DA7-B601386C0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23885"/>
            <a:ext cx="7772400" cy="441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79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FE414-4EF5-07DA-F2BA-09E259EE4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930B3-848F-1B90-1DD1-7C53E95DB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1BD43E-B271-48C4-D258-044ACE2C9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19868"/>
            <a:ext cx="7772400" cy="441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1051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581EA-A04F-FA85-0D57-E4B571195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EF0C4-CFEE-F631-1FF1-7D6ADFF01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9254A4-FE3A-1EE0-4006-BB063D416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23885"/>
            <a:ext cx="7772400" cy="441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322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D7CD4-C735-57FF-4578-7A2AA6C09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D87CE-C2D8-ECD1-F5AE-C96BED81D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225E7-90D3-7266-985C-713BBD094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23885"/>
            <a:ext cx="7772400" cy="441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74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9B5AD-B882-D55C-B108-F555E4EF6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694F8-E2DC-AE59-4B7C-89AD60CF1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636182-FFBB-E0CC-E8F4-7E1ACDA24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23885"/>
            <a:ext cx="7772400" cy="441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23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9618F-1175-41EB-EEA3-1CD6464A9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0E85A-9BA4-D1ED-6FF5-2390056A8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A58742-F1D4-50FF-CB94-BFBD15648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23885"/>
            <a:ext cx="7772400" cy="441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573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50234-5988-06DF-FBF9-8611A1C56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75A08-3411-80FA-3089-4B82CEB1A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0EFF9-1D50-6B56-D314-E4C8EE7E7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23885"/>
            <a:ext cx="7772400" cy="441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02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BEE33-5F0A-2BD8-FDE5-22B9039C9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BR" dirty="0"/>
              <a:t>ia 22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194CF-0185-53AA-877D-AB8A31317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BR" dirty="0"/>
              <a:t>pening Aisha</a:t>
            </a:r>
          </a:p>
          <a:p>
            <a:r>
              <a:rPr lang="en-BR" dirty="0"/>
              <a:t>Países para serem hosts of the SUMMIT</a:t>
            </a:r>
          </a:p>
          <a:p>
            <a:r>
              <a:rPr lang="en-US" dirty="0"/>
              <a:t>P</a:t>
            </a:r>
            <a:r>
              <a:rPr lang="en-BR" dirty="0"/>
              <a:t>osição de vice-chair</a:t>
            </a:r>
          </a:p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785295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09587-F63D-2153-1D7C-AF9EFDE8C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29C57-08C5-F79B-ACCA-89788FAB0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5923B1-C86C-AEC7-8A31-9DDC9EB80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19868"/>
            <a:ext cx="7772400" cy="441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25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65A7A-90C8-2DDE-E0EE-0FA26265B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5FFFA-67CA-0C81-1196-413FD1789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BBDC89-6EDF-185C-1E08-2755440BE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19868"/>
            <a:ext cx="7772400" cy="441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924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01508-D5F8-FB41-CBB8-81B8BD85B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57DEC-8A10-0255-A3B3-89C43B00D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BAC7F5-0342-B0BF-6E69-97D553621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19868"/>
            <a:ext cx="7772400" cy="441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658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26609-4194-503F-49AC-4D01C94D6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C5D00-433E-E994-77FF-5C6C773BC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660284-D32E-2C2F-2398-43276D1A0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70678"/>
            <a:ext cx="7772400" cy="431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076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B9FEA-B6C3-16CF-8BDF-AB66E7C58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892D5-E60F-DDF2-2929-F2C54FB8C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9FDA9D-6A5D-9342-2D88-CAEB59D21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71981"/>
            <a:ext cx="7772400" cy="431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637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D7FBC-1D89-6CD7-2F90-0B1804D21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E5EA8-7463-87E0-8245-62CCABC4F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66060A-10D6-C5E7-4408-BF7B687D4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71981"/>
            <a:ext cx="7772400" cy="431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264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E68A8-E18F-512B-6251-49A916E0F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C7D21-3F8C-556C-832F-F9F221652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80D35B-B52B-98A0-2492-9BF1BA28E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99959"/>
            <a:ext cx="7772400" cy="405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338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2820</TotalTime>
  <Words>17</Words>
  <Application>Microsoft Macintosh PowerPoint</Application>
  <PresentationFormat>Widescreen</PresentationFormat>
  <Paragraphs>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 22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Beatriz de Faria Leao</dc:creator>
  <cp:lastModifiedBy>Beatriz de Faria Leao</cp:lastModifiedBy>
  <cp:revision>2</cp:revision>
  <dcterms:created xsi:type="dcterms:W3CDTF">2023-06-21T14:24:08Z</dcterms:created>
  <dcterms:modified xsi:type="dcterms:W3CDTF">2023-06-23T13:24:30Z</dcterms:modified>
</cp:coreProperties>
</file>